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8404800" cy="28803600"/>
  <p:notesSz cx="8086725" cy="145811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75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00050" algn="l" rtl="0" fontAlgn="base">
      <a:spcBef>
        <a:spcPct val="0"/>
      </a:spcBef>
      <a:spcAft>
        <a:spcPct val="0"/>
      </a:spcAft>
      <a:defRPr sz="2275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800100" algn="l" rtl="0" fontAlgn="base">
      <a:spcBef>
        <a:spcPct val="0"/>
      </a:spcBef>
      <a:spcAft>
        <a:spcPct val="0"/>
      </a:spcAft>
      <a:defRPr sz="2275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200150" algn="l" rtl="0" fontAlgn="base">
      <a:spcBef>
        <a:spcPct val="0"/>
      </a:spcBef>
      <a:spcAft>
        <a:spcPct val="0"/>
      </a:spcAft>
      <a:defRPr sz="2275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600200" algn="l" rtl="0" fontAlgn="base">
      <a:spcBef>
        <a:spcPct val="0"/>
      </a:spcBef>
      <a:spcAft>
        <a:spcPct val="0"/>
      </a:spcAft>
      <a:defRPr sz="2275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000250" algn="l" defTabSz="400050" rtl="0" eaLnBrk="1" latinLnBrk="0" hangingPunct="1">
      <a:defRPr sz="2275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400300" algn="l" defTabSz="400050" rtl="0" eaLnBrk="1" latinLnBrk="0" hangingPunct="1">
      <a:defRPr sz="2275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2800350" algn="l" defTabSz="400050" rtl="0" eaLnBrk="1" latinLnBrk="0" hangingPunct="1">
      <a:defRPr sz="2275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200400" algn="l" defTabSz="400050" rtl="0" eaLnBrk="1" latinLnBrk="0" hangingPunct="1">
      <a:defRPr sz="2275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072" userDrawn="1">
          <p15:clr>
            <a:srgbClr val="A4A3A4"/>
          </p15:clr>
        </p15:guide>
        <p15:guide id="2" pos="120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DCDFE6"/>
    <a:srgbClr val="EBFFFF"/>
    <a:srgbClr val="CCFFFF"/>
    <a:srgbClr val="99FFCC"/>
    <a:srgbClr val="990033"/>
    <a:srgbClr val="DDF2FF"/>
    <a:srgbClr val="FFE4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24" d="100"/>
          <a:sy n="24" d="100"/>
        </p:scale>
        <p:origin x="2128" y="272"/>
      </p:cViewPr>
      <p:guideLst>
        <p:guide orient="horz" pos="9072"/>
        <p:guide pos="12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0916" y="8948341"/>
            <a:ext cx="32642969" cy="617299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0443" y="16321485"/>
            <a:ext cx="26883916" cy="7362031"/>
          </a:xfrm>
        </p:spPr>
        <p:txBody>
          <a:bodyPr/>
          <a:lstStyle>
            <a:lvl1pPr marL="0" indent="0" algn="ctr">
              <a:buNone/>
              <a:defRPr/>
            </a:lvl1pPr>
            <a:lvl2pPr marL="400050" indent="0" algn="ctr">
              <a:buNone/>
              <a:defRPr/>
            </a:lvl2pPr>
            <a:lvl3pPr marL="800100" indent="0" algn="ctr">
              <a:buNone/>
              <a:defRPr/>
            </a:lvl3pPr>
            <a:lvl4pPr marL="1200150" indent="0" algn="ctr">
              <a:buNone/>
              <a:defRPr/>
            </a:lvl4pPr>
            <a:lvl5pPr marL="1600200" indent="0" algn="ctr">
              <a:buNone/>
              <a:defRPr/>
            </a:lvl5pPr>
            <a:lvl6pPr marL="2000250" indent="0" algn="ctr">
              <a:buNone/>
              <a:defRPr/>
            </a:lvl6pPr>
            <a:lvl7pPr marL="2400300" indent="0" algn="ctr">
              <a:buNone/>
              <a:defRPr/>
            </a:lvl7pPr>
            <a:lvl8pPr marL="2800350" indent="0" algn="ctr">
              <a:buNone/>
              <a:defRPr/>
            </a:lvl8pPr>
            <a:lvl9pPr marL="32004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F1D985-6A37-474D-91CE-55F855F15A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096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CC4E81-DB99-D440-9630-3FF3B879DE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625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845147" y="1152922"/>
            <a:ext cx="8639969" cy="2457807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21074" y="1152922"/>
            <a:ext cx="25790723" cy="2457807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85FDC2-06CD-4543-8247-83D4FAFF6B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921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7F475E-AC79-0E4C-BE1F-6DF8D642D4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35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3713" y="18509259"/>
            <a:ext cx="32644358" cy="5720159"/>
          </a:xfrm>
        </p:spPr>
        <p:txBody>
          <a:bodyPr anchor="t"/>
          <a:lstStyle>
            <a:lvl1pPr algn="l">
              <a:defRPr sz="3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3713" y="12208471"/>
            <a:ext cx="32644358" cy="6300788"/>
          </a:xfrm>
        </p:spPr>
        <p:txBody>
          <a:bodyPr anchor="b"/>
          <a:lstStyle>
            <a:lvl1pPr marL="0" indent="0">
              <a:buNone/>
              <a:defRPr sz="1750"/>
            </a:lvl1pPr>
            <a:lvl2pPr marL="400050" indent="0">
              <a:buNone/>
              <a:defRPr sz="1575"/>
            </a:lvl2pPr>
            <a:lvl3pPr marL="800100" indent="0">
              <a:buNone/>
              <a:defRPr sz="1400"/>
            </a:lvl3pPr>
            <a:lvl4pPr marL="1200150" indent="0">
              <a:buNone/>
              <a:defRPr sz="1225"/>
            </a:lvl4pPr>
            <a:lvl5pPr marL="1600200" indent="0">
              <a:buNone/>
              <a:defRPr sz="1225"/>
            </a:lvl5pPr>
            <a:lvl6pPr marL="2000250" indent="0">
              <a:buNone/>
              <a:defRPr sz="1225"/>
            </a:lvl6pPr>
            <a:lvl7pPr marL="2400300" indent="0">
              <a:buNone/>
              <a:defRPr sz="1225"/>
            </a:lvl7pPr>
            <a:lvl8pPr marL="2800350" indent="0">
              <a:buNone/>
              <a:defRPr sz="1225"/>
            </a:lvl8pPr>
            <a:lvl9pPr marL="3200400" indent="0">
              <a:buNone/>
              <a:defRPr sz="12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E8B547-B141-0D4F-B1FB-CE366476FB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164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1074" y="6720285"/>
            <a:ext cx="17214651" cy="19010709"/>
          </a:xfrm>
        </p:spPr>
        <p:txBody>
          <a:bodyPr/>
          <a:lstStyle>
            <a:lvl1pPr>
              <a:defRPr sz="2450"/>
            </a:lvl1pPr>
            <a:lvl2pPr>
              <a:defRPr sz="2100"/>
            </a:lvl2pPr>
            <a:lvl3pPr>
              <a:defRPr sz="175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69075" y="6720285"/>
            <a:ext cx="17216041" cy="19010709"/>
          </a:xfrm>
        </p:spPr>
        <p:txBody>
          <a:bodyPr/>
          <a:lstStyle>
            <a:lvl1pPr>
              <a:defRPr sz="2450"/>
            </a:lvl1pPr>
            <a:lvl2pPr>
              <a:defRPr sz="2100"/>
            </a:lvl2pPr>
            <a:lvl3pPr>
              <a:defRPr sz="175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DFE57F-75EA-8C44-A5E1-4E4AA59A72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41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685" y="1152922"/>
            <a:ext cx="34565431" cy="4800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19684" y="6448029"/>
            <a:ext cx="16968788" cy="2686447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050" indent="0">
              <a:buNone/>
              <a:defRPr sz="1750" b="1"/>
            </a:lvl2pPr>
            <a:lvl3pPr marL="800100" indent="0">
              <a:buNone/>
              <a:defRPr sz="1575" b="1"/>
            </a:lvl3pPr>
            <a:lvl4pPr marL="1200150" indent="0">
              <a:buNone/>
              <a:defRPr sz="1400" b="1"/>
            </a:lvl4pPr>
            <a:lvl5pPr marL="1600200" indent="0">
              <a:buNone/>
              <a:defRPr sz="1400" b="1"/>
            </a:lvl5pPr>
            <a:lvl6pPr marL="2000250" indent="0">
              <a:buNone/>
              <a:defRPr sz="1400" b="1"/>
            </a:lvl6pPr>
            <a:lvl7pPr marL="2400300" indent="0">
              <a:buNone/>
              <a:defRPr sz="1400" b="1"/>
            </a:lvl7pPr>
            <a:lvl8pPr marL="2800350" indent="0">
              <a:buNone/>
              <a:defRPr sz="1400" b="1"/>
            </a:lvl8pPr>
            <a:lvl9pPr marL="3200400" indent="0">
              <a:buNone/>
              <a:defRPr sz="1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19684" y="9134476"/>
            <a:ext cx="16968788" cy="16595130"/>
          </a:xfrm>
        </p:spPr>
        <p:txBody>
          <a:bodyPr/>
          <a:lstStyle>
            <a:lvl1pPr>
              <a:defRPr sz="2100"/>
            </a:lvl1pPr>
            <a:lvl2pPr>
              <a:defRPr sz="1750"/>
            </a:lvl2pPr>
            <a:lvl3pPr>
              <a:defRPr sz="1575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509384" y="6448029"/>
            <a:ext cx="16975732" cy="2686447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050" indent="0">
              <a:buNone/>
              <a:defRPr sz="1750" b="1"/>
            </a:lvl2pPr>
            <a:lvl3pPr marL="800100" indent="0">
              <a:buNone/>
              <a:defRPr sz="1575" b="1"/>
            </a:lvl3pPr>
            <a:lvl4pPr marL="1200150" indent="0">
              <a:buNone/>
              <a:defRPr sz="1400" b="1"/>
            </a:lvl4pPr>
            <a:lvl5pPr marL="1600200" indent="0">
              <a:buNone/>
              <a:defRPr sz="1400" b="1"/>
            </a:lvl5pPr>
            <a:lvl6pPr marL="2000250" indent="0">
              <a:buNone/>
              <a:defRPr sz="1400" b="1"/>
            </a:lvl6pPr>
            <a:lvl7pPr marL="2400300" indent="0">
              <a:buNone/>
              <a:defRPr sz="1400" b="1"/>
            </a:lvl7pPr>
            <a:lvl8pPr marL="2800350" indent="0">
              <a:buNone/>
              <a:defRPr sz="1400" b="1"/>
            </a:lvl8pPr>
            <a:lvl9pPr marL="3200400" indent="0">
              <a:buNone/>
              <a:defRPr sz="1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509384" y="9134476"/>
            <a:ext cx="16975732" cy="16595130"/>
          </a:xfrm>
        </p:spPr>
        <p:txBody>
          <a:bodyPr/>
          <a:lstStyle>
            <a:lvl1pPr>
              <a:defRPr sz="2100"/>
            </a:lvl1pPr>
            <a:lvl2pPr>
              <a:defRPr sz="1750"/>
            </a:lvl2pPr>
            <a:lvl3pPr>
              <a:defRPr sz="1575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2242FA-BC8D-5440-ABB1-9CDE339E66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675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A5D8D0-2673-FA4F-BC36-78774FBE74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604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1692AE-A64D-DA4B-A56D-9A9752036A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054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684" y="1147366"/>
            <a:ext cx="12634913" cy="4879777"/>
          </a:xfrm>
        </p:spPr>
        <p:txBody>
          <a:bodyPr anchor="b"/>
          <a:lstStyle>
            <a:lvl1pPr algn="l">
              <a:defRPr sz="175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5766" y="1147365"/>
            <a:ext cx="21469350" cy="24582240"/>
          </a:xfrm>
        </p:spPr>
        <p:txBody>
          <a:bodyPr/>
          <a:lstStyle>
            <a:lvl1pPr>
              <a:defRPr sz="2800"/>
            </a:lvl1pPr>
            <a:lvl2pPr>
              <a:defRPr sz="2450"/>
            </a:lvl2pPr>
            <a:lvl3pPr>
              <a:defRPr sz="2100"/>
            </a:lvl3pPr>
            <a:lvl4pPr>
              <a:defRPr sz="1750"/>
            </a:lvl4pPr>
            <a:lvl5pPr>
              <a:defRPr sz="1750"/>
            </a:lvl5pPr>
            <a:lvl6pPr>
              <a:defRPr sz="1750"/>
            </a:lvl6pPr>
            <a:lvl7pPr>
              <a:defRPr sz="1750"/>
            </a:lvl7pPr>
            <a:lvl8pPr>
              <a:defRPr sz="1750"/>
            </a:lvl8pPr>
            <a:lvl9pPr>
              <a:defRPr sz="17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19684" y="6027142"/>
            <a:ext cx="12634913" cy="19702463"/>
          </a:xfrm>
        </p:spPr>
        <p:txBody>
          <a:bodyPr/>
          <a:lstStyle>
            <a:lvl1pPr marL="0" indent="0">
              <a:buNone/>
              <a:defRPr sz="1225"/>
            </a:lvl1pPr>
            <a:lvl2pPr marL="400050" indent="0">
              <a:buNone/>
              <a:defRPr sz="1050"/>
            </a:lvl2pPr>
            <a:lvl3pPr marL="800100" indent="0">
              <a:buNone/>
              <a:defRPr sz="875"/>
            </a:lvl3pPr>
            <a:lvl4pPr marL="1200150" indent="0">
              <a:buNone/>
              <a:defRPr sz="788"/>
            </a:lvl4pPr>
            <a:lvl5pPr marL="1600200" indent="0">
              <a:buNone/>
              <a:defRPr sz="788"/>
            </a:lvl5pPr>
            <a:lvl6pPr marL="2000250" indent="0">
              <a:buNone/>
              <a:defRPr sz="788"/>
            </a:lvl6pPr>
            <a:lvl7pPr marL="2400300" indent="0">
              <a:buNone/>
              <a:defRPr sz="788"/>
            </a:lvl7pPr>
            <a:lvl8pPr marL="2800350" indent="0">
              <a:buNone/>
              <a:defRPr sz="788"/>
            </a:lvl8pPr>
            <a:lvl9pPr marL="3200400" indent="0">
              <a:buNone/>
              <a:defRPr sz="78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EB7163-741D-AF47-8C95-DCA6546F51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184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7331" y="20162243"/>
            <a:ext cx="23043157" cy="2380853"/>
          </a:xfrm>
        </p:spPr>
        <p:txBody>
          <a:bodyPr anchor="b"/>
          <a:lstStyle>
            <a:lvl1pPr algn="l">
              <a:defRPr sz="175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27331" y="2573934"/>
            <a:ext cx="23043157" cy="17281326"/>
          </a:xfrm>
        </p:spPr>
        <p:txBody>
          <a:bodyPr/>
          <a:lstStyle>
            <a:lvl1pPr marL="0" indent="0">
              <a:buNone/>
              <a:defRPr sz="2800"/>
            </a:lvl1pPr>
            <a:lvl2pPr marL="400050" indent="0">
              <a:buNone/>
              <a:defRPr sz="2450"/>
            </a:lvl2pPr>
            <a:lvl3pPr marL="800100" indent="0">
              <a:buNone/>
              <a:defRPr sz="2100"/>
            </a:lvl3pPr>
            <a:lvl4pPr marL="1200150" indent="0">
              <a:buNone/>
              <a:defRPr sz="1750"/>
            </a:lvl4pPr>
            <a:lvl5pPr marL="1600200" indent="0">
              <a:buNone/>
              <a:defRPr sz="1750"/>
            </a:lvl5pPr>
            <a:lvl6pPr marL="2000250" indent="0">
              <a:buNone/>
              <a:defRPr sz="1750"/>
            </a:lvl6pPr>
            <a:lvl7pPr marL="2400300" indent="0">
              <a:buNone/>
              <a:defRPr sz="1750"/>
            </a:lvl7pPr>
            <a:lvl8pPr marL="2800350" indent="0">
              <a:buNone/>
              <a:defRPr sz="1750"/>
            </a:lvl8pPr>
            <a:lvl9pPr marL="3200400" indent="0">
              <a:buNone/>
              <a:defRPr sz="175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7331" y="22543096"/>
            <a:ext cx="23043157" cy="3379589"/>
          </a:xfrm>
        </p:spPr>
        <p:txBody>
          <a:bodyPr/>
          <a:lstStyle>
            <a:lvl1pPr marL="0" indent="0">
              <a:buNone/>
              <a:defRPr sz="1225"/>
            </a:lvl1pPr>
            <a:lvl2pPr marL="400050" indent="0">
              <a:buNone/>
              <a:defRPr sz="1050"/>
            </a:lvl2pPr>
            <a:lvl3pPr marL="800100" indent="0">
              <a:buNone/>
              <a:defRPr sz="875"/>
            </a:lvl3pPr>
            <a:lvl4pPr marL="1200150" indent="0">
              <a:buNone/>
              <a:defRPr sz="788"/>
            </a:lvl4pPr>
            <a:lvl5pPr marL="1600200" indent="0">
              <a:buNone/>
              <a:defRPr sz="788"/>
            </a:lvl5pPr>
            <a:lvl6pPr marL="2000250" indent="0">
              <a:buNone/>
              <a:defRPr sz="788"/>
            </a:lvl6pPr>
            <a:lvl7pPr marL="2400300" indent="0">
              <a:buNone/>
              <a:defRPr sz="788"/>
            </a:lvl7pPr>
            <a:lvl8pPr marL="2800350" indent="0">
              <a:buNone/>
              <a:defRPr sz="788"/>
            </a:lvl8pPr>
            <a:lvl9pPr marL="3200400" indent="0">
              <a:buNone/>
              <a:defRPr sz="78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0A3843-4F0E-8342-A3BE-7E78722130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81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21074" y="1152922"/>
            <a:ext cx="34564042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76194" tIns="188098" rIns="376194" bIns="18809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21074" y="6720285"/>
            <a:ext cx="34564042" cy="19010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76194" tIns="188098" rIns="376194" bIns="1880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21074" y="26231056"/>
            <a:ext cx="8960842" cy="200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76194" tIns="188098" rIns="376194" bIns="188098" numCol="1" anchor="t" anchorCtr="0" compatLnSpc="1">
            <a:prstTxWarp prst="textNoShape">
              <a:avLst/>
            </a:prstTxWarp>
          </a:bodyPr>
          <a:lstStyle>
            <a:lvl1pPr defTabSz="3292078">
              <a:defRPr sz="5075" smtClean="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122474" y="26231056"/>
            <a:ext cx="12161242" cy="200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76194" tIns="188098" rIns="376194" bIns="188098" numCol="1" anchor="t" anchorCtr="0" compatLnSpc="1">
            <a:prstTxWarp prst="textNoShape">
              <a:avLst/>
            </a:prstTxWarp>
          </a:bodyPr>
          <a:lstStyle>
            <a:lvl1pPr algn="ctr" defTabSz="3292078">
              <a:defRPr sz="5075" smtClean="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7524274" y="26231056"/>
            <a:ext cx="8960842" cy="200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76194" tIns="188098" rIns="376194" bIns="188098" numCol="1" anchor="t" anchorCtr="0" compatLnSpc="1">
            <a:prstTxWarp prst="textNoShape">
              <a:avLst/>
            </a:prstTxWarp>
          </a:bodyPr>
          <a:lstStyle>
            <a:lvl1pPr algn="r" defTabSz="3292078">
              <a:defRPr sz="5075"/>
            </a:lvl1pPr>
          </a:lstStyle>
          <a:p>
            <a:fld id="{5971F85A-DDB9-CE4E-AE5A-85B7E182F3C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292078" rtl="0" eaLnBrk="0" fontAlgn="base" hangingPunct="0">
        <a:spcBef>
          <a:spcPct val="0"/>
        </a:spcBef>
        <a:spcAft>
          <a:spcPct val="0"/>
        </a:spcAft>
        <a:defRPr sz="15838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defTabSz="3292078" rtl="0" eaLnBrk="0" fontAlgn="base" hangingPunct="0">
        <a:spcBef>
          <a:spcPct val="0"/>
        </a:spcBef>
        <a:spcAft>
          <a:spcPct val="0"/>
        </a:spcAft>
        <a:defRPr sz="15838">
          <a:solidFill>
            <a:schemeClr val="tx2"/>
          </a:solidFill>
          <a:latin typeface="Arial" pitchFamily="34" charset="0"/>
          <a:ea typeface="ＭＳ Ｐゴシック" charset="0"/>
        </a:defRPr>
      </a:lvl2pPr>
      <a:lvl3pPr algn="ctr" defTabSz="3292078" rtl="0" eaLnBrk="0" fontAlgn="base" hangingPunct="0">
        <a:spcBef>
          <a:spcPct val="0"/>
        </a:spcBef>
        <a:spcAft>
          <a:spcPct val="0"/>
        </a:spcAft>
        <a:defRPr sz="15838">
          <a:solidFill>
            <a:schemeClr val="tx2"/>
          </a:solidFill>
          <a:latin typeface="Arial" pitchFamily="34" charset="0"/>
          <a:ea typeface="ＭＳ Ｐゴシック" charset="0"/>
        </a:defRPr>
      </a:lvl3pPr>
      <a:lvl4pPr algn="ctr" defTabSz="3292078" rtl="0" eaLnBrk="0" fontAlgn="base" hangingPunct="0">
        <a:spcBef>
          <a:spcPct val="0"/>
        </a:spcBef>
        <a:spcAft>
          <a:spcPct val="0"/>
        </a:spcAft>
        <a:defRPr sz="15838">
          <a:solidFill>
            <a:schemeClr val="tx2"/>
          </a:solidFill>
          <a:latin typeface="Arial" pitchFamily="34" charset="0"/>
          <a:ea typeface="ＭＳ Ｐゴシック" charset="0"/>
        </a:defRPr>
      </a:lvl4pPr>
      <a:lvl5pPr algn="ctr" defTabSz="3292078" rtl="0" eaLnBrk="0" fontAlgn="base" hangingPunct="0">
        <a:spcBef>
          <a:spcPct val="0"/>
        </a:spcBef>
        <a:spcAft>
          <a:spcPct val="0"/>
        </a:spcAft>
        <a:defRPr sz="15838">
          <a:solidFill>
            <a:schemeClr val="tx2"/>
          </a:solidFill>
          <a:latin typeface="Arial" pitchFamily="34" charset="0"/>
          <a:ea typeface="ＭＳ Ｐゴシック" charset="0"/>
        </a:defRPr>
      </a:lvl5pPr>
      <a:lvl6pPr marL="400050" algn="ctr" defTabSz="3292078" rtl="0" fontAlgn="base">
        <a:spcBef>
          <a:spcPct val="0"/>
        </a:spcBef>
        <a:spcAft>
          <a:spcPct val="0"/>
        </a:spcAft>
        <a:defRPr sz="15838">
          <a:solidFill>
            <a:schemeClr val="tx2"/>
          </a:solidFill>
          <a:latin typeface="Arial" pitchFamily="34" charset="0"/>
        </a:defRPr>
      </a:lvl6pPr>
      <a:lvl7pPr marL="800100" algn="ctr" defTabSz="3292078" rtl="0" fontAlgn="base">
        <a:spcBef>
          <a:spcPct val="0"/>
        </a:spcBef>
        <a:spcAft>
          <a:spcPct val="0"/>
        </a:spcAft>
        <a:defRPr sz="15838">
          <a:solidFill>
            <a:schemeClr val="tx2"/>
          </a:solidFill>
          <a:latin typeface="Arial" pitchFamily="34" charset="0"/>
        </a:defRPr>
      </a:lvl7pPr>
      <a:lvl8pPr marL="1200150" algn="ctr" defTabSz="3292078" rtl="0" fontAlgn="base">
        <a:spcBef>
          <a:spcPct val="0"/>
        </a:spcBef>
        <a:spcAft>
          <a:spcPct val="0"/>
        </a:spcAft>
        <a:defRPr sz="15838">
          <a:solidFill>
            <a:schemeClr val="tx2"/>
          </a:solidFill>
          <a:latin typeface="Arial" pitchFamily="34" charset="0"/>
        </a:defRPr>
      </a:lvl8pPr>
      <a:lvl9pPr marL="1600200" algn="ctr" defTabSz="3292078" rtl="0" fontAlgn="base">
        <a:spcBef>
          <a:spcPct val="0"/>
        </a:spcBef>
        <a:spcAft>
          <a:spcPct val="0"/>
        </a:spcAft>
        <a:defRPr sz="15838">
          <a:solidFill>
            <a:schemeClr val="tx2"/>
          </a:solidFill>
          <a:latin typeface="Arial" pitchFamily="34" charset="0"/>
        </a:defRPr>
      </a:lvl9pPr>
    </p:titleStyle>
    <p:bodyStyle>
      <a:lvl1pPr marL="1236266" indent="-1236266" algn="l" defTabSz="3292078" rtl="0" eaLnBrk="0" fontAlgn="base" hangingPunct="0">
        <a:spcBef>
          <a:spcPct val="20000"/>
        </a:spcBef>
        <a:spcAft>
          <a:spcPct val="0"/>
        </a:spcAft>
        <a:buChar char="•"/>
        <a:defRPr sz="11463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2673946" indent="-1027906" algn="l" defTabSz="3292078" rtl="0" eaLnBrk="0" fontAlgn="base" hangingPunct="0">
        <a:spcBef>
          <a:spcPct val="20000"/>
        </a:spcBef>
        <a:spcAft>
          <a:spcPct val="0"/>
        </a:spcAft>
        <a:buChar char="–"/>
        <a:defRPr sz="10063">
          <a:solidFill>
            <a:schemeClr val="tx1"/>
          </a:solidFill>
          <a:latin typeface="+mn-lt"/>
          <a:ea typeface="ＭＳ Ｐゴシック" charset="0"/>
        </a:defRPr>
      </a:lvl2pPr>
      <a:lvl3pPr marL="4114403" indent="-822325" algn="l" defTabSz="3292078" rtl="0" eaLnBrk="0" fontAlgn="base" hangingPunct="0">
        <a:spcBef>
          <a:spcPct val="20000"/>
        </a:spcBef>
        <a:spcAft>
          <a:spcPct val="0"/>
        </a:spcAft>
        <a:buChar char="•"/>
        <a:defRPr sz="8575">
          <a:solidFill>
            <a:schemeClr val="tx1"/>
          </a:solidFill>
          <a:latin typeface="+mn-lt"/>
          <a:ea typeface="ＭＳ Ｐゴシック" charset="0"/>
        </a:defRPr>
      </a:lvl3pPr>
      <a:lvl4pPr marL="5760443" indent="-823715" algn="l" defTabSz="3292078" rtl="0" eaLnBrk="0" fontAlgn="base" hangingPunct="0">
        <a:spcBef>
          <a:spcPct val="20000"/>
        </a:spcBef>
        <a:spcAft>
          <a:spcPct val="0"/>
        </a:spcAft>
        <a:buChar char="–"/>
        <a:defRPr sz="7175">
          <a:solidFill>
            <a:schemeClr val="tx1"/>
          </a:solidFill>
          <a:latin typeface="+mn-lt"/>
          <a:ea typeface="ＭＳ Ｐゴシック" charset="0"/>
        </a:defRPr>
      </a:lvl4pPr>
      <a:lvl5pPr marL="7406481" indent="-823715" algn="l" defTabSz="3292078" rtl="0" eaLnBrk="0" fontAlgn="base" hangingPunct="0">
        <a:spcBef>
          <a:spcPct val="20000"/>
        </a:spcBef>
        <a:spcAft>
          <a:spcPct val="0"/>
        </a:spcAft>
        <a:buChar char="»"/>
        <a:defRPr sz="7175">
          <a:solidFill>
            <a:schemeClr val="tx1"/>
          </a:solidFill>
          <a:latin typeface="+mn-lt"/>
          <a:ea typeface="ＭＳ Ｐゴシック" charset="0"/>
        </a:defRPr>
      </a:lvl5pPr>
      <a:lvl6pPr marL="7806531" indent="-823715" algn="l" defTabSz="3292078" rtl="0" fontAlgn="base">
        <a:spcBef>
          <a:spcPct val="20000"/>
        </a:spcBef>
        <a:spcAft>
          <a:spcPct val="0"/>
        </a:spcAft>
        <a:buChar char="»"/>
        <a:defRPr sz="7175">
          <a:solidFill>
            <a:schemeClr val="tx1"/>
          </a:solidFill>
          <a:latin typeface="+mn-lt"/>
        </a:defRPr>
      </a:lvl6pPr>
      <a:lvl7pPr marL="8206581" indent="-823715" algn="l" defTabSz="3292078" rtl="0" fontAlgn="base">
        <a:spcBef>
          <a:spcPct val="20000"/>
        </a:spcBef>
        <a:spcAft>
          <a:spcPct val="0"/>
        </a:spcAft>
        <a:buChar char="»"/>
        <a:defRPr sz="7175">
          <a:solidFill>
            <a:schemeClr val="tx1"/>
          </a:solidFill>
          <a:latin typeface="+mn-lt"/>
        </a:defRPr>
      </a:lvl7pPr>
      <a:lvl8pPr marL="8606631" indent="-823715" algn="l" defTabSz="3292078" rtl="0" fontAlgn="base">
        <a:spcBef>
          <a:spcPct val="20000"/>
        </a:spcBef>
        <a:spcAft>
          <a:spcPct val="0"/>
        </a:spcAft>
        <a:buChar char="»"/>
        <a:defRPr sz="7175">
          <a:solidFill>
            <a:schemeClr val="tx1"/>
          </a:solidFill>
          <a:latin typeface="+mn-lt"/>
        </a:defRPr>
      </a:lvl8pPr>
      <a:lvl9pPr marL="9006681" indent="-823715" algn="l" defTabSz="3292078" rtl="0" fontAlgn="base">
        <a:spcBef>
          <a:spcPct val="20000"/>
        </a:spcBef>
        <a:spcAft>
          <a:spcPct val="0"/>
        </a:spcAft>
        <a:buChar char="»"/>
        <a:defRPr sz="7175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0010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400050" algn="l" defTabSz="80010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800100" algn="l" defTabSz="80010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algn="l" defTabSz="80010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algn="l" defTabSz="80010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5pPr>
      <a:lvl6pPr marL="2000250" algn="l" defTabSz="80010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6pPr>
      <a:lvl7pPr marL="2400300" algn="l" defTabSz="80010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7pPr>
      <a:lvl8pPr marL="2800350" algn="l" defTabSz="80010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8pPr>
      <a:lvl9pPr marL="3200400" algn="l" defTabSz="80010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FFE46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9"/>
          <p:cNvSpPr>
            <a:spLocks noChangeArrowheads="1"/>
          </p:cNvSpPr>
          <p:nvPr/>
        </p:nvSpPr>
        <p:spPr bwMode="auto">
          <a:xfrm>
            <a:off x="0" y="0"/>
            <a:ext cx="38404800" cy="3886597"/>
          </a:xfrm>
          <a:prstGeom prst="rect">
            <a:avLst/>
          </a:prstGeom>
          <a:solidFill>
            <a:srgbClr val="9900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1063" tIns="50531" rIns="101063" bIns="50531" anchor="ctr"/>
          <a:lstStyle/>
          <a:p>
            <a:pPr algn="ctr" defTabSz="3292078"/>
            <a:r>
              <a:rPr lang="en-US" sz="7875" b="1">
                <a:solidFill>
                  <a:schemeClr val="bg1"/>
                </a:solidFill>
              </a:rPr>
              <a:t>Your Poster Title Goes Here</a:t>
            </a:r>
          </a:p>
          <a:p>
            <a:pPr algn="ctr" defTabSz="3292078"/>
            <a:r>
              <a:rPr lang="en-US" sz="4288" i="1">
                <a:solidFill>
                  <a:schemeClr val="bg1"/>
                </a:solidFill>
              </a:rPr>
              <a:t>Your name here</a:t>
            </a:r>
          </a:p>
          <a:p>
            <a:pPr algn="ctr" defTabSz="3292078"/>
            <a:r>
              <a:rPr lang="en-US" sz="4288" i="1">
                <a:solidFill>
                  <a:schemeClr val="bg1"/>
                </a:solidFill>
              </a:rPr>
              <a:t>Institution name here</a:t>
            </a:r>
          </a:p>
        </p:txBody>
      </p:sp>
      <p:sp>
        <p:nvSpPr>
          <p:cNvPr id="2051" name="Rectangle 20"/>
          <p:cNvSpPr>
            <a:spLocks noChangeArrowheads="1"/>
          </p:cNvSpPr>
          <p:nvPr/>
        </p:nvSpPr>
        <p:spPr bwMode="auto">
          <a:xfrm>
            <a:off x="1" y="4344988"/>
            <a:ext cx="7466211" cy="1026518"/>
          </a:xfrm>
          <a:prstGeom prst="rect">
            <a:avLst/>
          </a:prstGeom>
          <a:solidFill>
            <a:srgbClr val="9900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1063" tIns="50531" rIns="101063" bIns="50531" anchor="ctr"/>
          <a:lstStyle/>
          <a:p>
            <a:pPr algn="ctr" defTabSz="3292078"/>
            <a:r>
              <a:rPr lang="en-US" sz="4025" b="1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2052" name="Rectangle 21"/>
          <p:cNvSpPr>
            <a:spLocks noChangeArrowheads="1"/>
          </p:cNvSpPr>
          <p:nvPr/>
        </p:nvSpPr>
        <p:spPr bwMode="auto">
          <a:xfrm>
            <a:off x="30939979" y="21259602"/>
            <a:ext cx="7464822" cy="1029295"/>
          </a:xfrm>
          <a:prstGeom prst="rect">
            <a:avLst/>
          </a:prstGeom>
          <a:solidFill>
            <a:srgbClr val="9900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1063" tIns="50531" rIns="101063" bIns="50531" anchor="ctr"/>
          <a:lstStyle/>
          <a:p>
            <a:pPr algn="ctr" defTabSz="3292078"/>
            <a:r>
              <a:rPr lang="en-US" sz="4025" b="1">
                <a:solidFill>
                  <a:schemeClr val="bg1"/>
                </a:solidFill>
              </a:rPr>
              <a:t>References</a:t>
            </a:r>
          </a:p>
        </p:txBody>
      </p:sp>
      <p:sp>
        <p:nvSpPr>
          <p:cNvPr id="2053" name="Rectangle 22"/>
          <p:cNvSpPr>
            <a:spLocks noChangeArrowheads="1"/>
          </p:cNvSpPr>
          <p:nvPr/>
        </p:nvSpPr>
        <p:spPr bwMode="auto">
          <a:xfrm>
            <a:off x="7734301" y="4344988"/>
            <a:ext cx="7466211" cy="1026518"/>
          </a:xfrm>
          <a:prstGeom prst="rect">
            <a:avLst/>
          </a:prstGeom>
          <a:solidFill>
            <a:srgbClr val="9900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1063" tIns="50531" rIns="101063" bIns="50531" anchor="ctr"/>
          <a:lstStyle/>
          <a:p>
            <a:pPr algn="ctr" defTabSz="3292078"/>
            <a:r>
              <a:rPr lang="en-US" sz="4025" b="1">
                <a:solidFill>
                  <a:schemeClr val="bg1"/>
                </a:solidFill>
              </a:rPr>
              <a:t>Methods</a:t>
            </a:r>
          </a:p>
        </p:txBody>
      </p:sp>
      <p:sp>
        <p:nvSpPr>
          <p:cNvPr id="2054" name="Rectangle 23"/>
          <p:cNvSpPr>
            <a:spLocks noChangeArrowheads="1"/>
          </p:cNvSpPr>
          <p:nvPr/>
        </p:nvSpPr>
        <p:spPr bwMode="auto">
          <a:xfrm>
            <a:off x="15468601" y="4344988"/>
            <a:ext cx="7466211" cy="1026518"/>
          </a:xfrm>
          <a:prstGeom prst="rect">
            <a:avLst/>
          </a:prstGeom>
          <a:solidFill>
            <a:srgbClr val="9900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1063" tIns="50531" rIns="101063" bIns="50531" anchor="ctr"/>
          <a:lstStyle/>
          <a:p>
            <a:pPr algn="ctr" defTabSz="3292078"/>
            <a:r>
              <a:rPr lang="en-US" sz="4025" b="1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2055" name="Rectangle 24"/>
          <p:cNvSpPr>
            <a:spLocks noChangeArrowheads="1"/>
          </p:cNvSpPr>
          <p:nvPr/>
        </p:nvSpPr>
        <p:spPr bwMode="auto">
          <a:xfrm>
            <a:off x="23202901" y="4344988"/>
            <a:ext cx="7466211" cy="1026518"/>
          </a:xfrm>
          <a:prstGeom prst="rect">
            <a:avLst/>
          </a:prstGeom>
          <a:solidFill>
            <a:srgbClr val="9900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1063" tIns="50531" rIns="101063" bIns="50531" anchor="ctr"/>
          <a:lstStyle/>
          <a:p>
            <a:pPr algn="ctr" defTabSz="3292078"/>
            <a:r>
              <a:rPr lang="en-US" sz="4025" b="1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2056" name="Rectangle 25"/>
          <p:cNvSpPr>
            <a:spLocks noChangeArrowheads="1"/>
          </p:cNvSpPr>
          <p:nvPr/>
        </p:nvSpPr>
        <p:spPr bwMode="auto">
          <a:xfrm>
            <a:off x="30939979" y="4344988"/>
            <a:ext cx="7464822" cy="1026518"/>
          </a:xfrm>
          <a:prstGeom prst="rect">
            <a:avLst/>
          </a:prstGeom>
          <a:solidFill>
            <a:srgbClr val="9900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1063" tIns="50531" rIns="101063" bIns="50531" anchor="ctr"/>
          <a:lstStyle/>
          <a:p>
            <a:pPr algn="ctr" defTabSz="3292078"/>
            <a:r>
              <a:rPr lang="en-US" sz="4025" b="1">
                <a:solidFill>
                  <a:schemeClr val="bg1"/>
                </a:solidFill>
              </a:rPr>
              <a:t>Conclusion</a:t>
            </a:r>
          </a:p>
        </p:txBody>
      </p:sp>
      <p:sp>
        <p:nvSpPr>
          <p:cNvPr id="2057" name="Rectangle 26"/>
          <p:cNvSpPr>
            <a:spLocks noChangeArrowheads="1"/>
          </p:cNvSpPr>
          <p:nvPr/>
        </p:nvSpPr>
        <p:spPr bwMode="auto">
          <a:xfrm>
            <a:off x="7645401" y="13887847"/>
            <a:ext cx="7466211" cy="1029296"/>
          </a:xfrm>
          <a:prstGeom prst="rect">
            <a:avLst/>
          </a:prstGeom>
          <a:solidFill>
            <a:srgbClr val="9900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1063" tIns="50531" rIns="101063" bIns="50531" anchor="ctr"/>
          <a:lstStyle/>
          <a:p>
            <a:pPr algn="ctr" defTabSz="3292078"/>
            <a:r>
              <a:rPr lang="en-US" sz="4025" b="1">
                <a:solidFill>
                  <a:schemeClr val="bg1"/>
                </a:solidFill>
              </a:rPr>
              <a:t>Graph or image title</a:t>
            </a:r>
          </a:p>
        </p:txBody>
      </p:sp>
      <p:sp>
        <p:nvSpPr>
          <p:cNvPr id="2058" name="Text Box 32"/>
          <p:cNvSpPr txBox="1">
            <a:spLocks noChangeArrowheads="1"/>
          </p:cNvSpPr>
          <p:nvPr/>
        </p:nvSpPr>
        <p:spPr bwMode="auto">
          <a:xfrm>
            <a:off x="444500" y="5829896"/>
            <a:ext cx="6756400" cy="13055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1063" tIns="50531" rIns="101063" bIns="50531">
            <a:spAutoFit/>
          </a:bodyPr>
          <a:lstStyle>
            <a:lvl1pPr defTabSz="3762375" eaLnBrk="0" hangingPunct="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3762375" eaLnBrk="0" hangingPunct="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3762375" eaLnBrk="0" hangingPunct="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3762375" eaLnBrk="0" hangingPunct="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3762375" eaLnBrk="0" hangingPunct="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275"/>
              <a:t>Insert your text here</a:t>
            </a:r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</p:txBody>
      </p:sp>
      <p:sp>
        <p:nvSpPr>
          <p:cNvPr id="2059" name="Rectangle 33"/>
          <p:cNvSpPr>
            <a:spLocks noChangeArrowheads="1"/>
          </p:cNvSpPr>
          <p:nvPr/>
        </p:nvSpPr>
        <p:spPr bwMode="auto">
          <a:xfrm>
            <a:off x="1" y="23889097"/>
            <a:ext cx="7466211" cy="1029296"/>
          </a:xfrm>
          <a:prstGeom prst="rect">
            <a:avLst/>
          </a:prstGeom>
          <a:solidFill>
            <a:srgbClr val="9900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1063" tIns="50531" rIns="101063" bIns="50531" anchor="ctr"/>
          <a:lstStyle/>
          <a:p>
            <a:pPr algn="ctr" defTabSz="3292078"/>
            <a:r>
              <a:rPr lang="en-US" sz="4025" b="1">
                <a:solidFill>
                  <a:schemeClr val="bg1"/>
                </a:solidFill>
              </a:rPr>
              <a:t>Graph or image title</a:t>
            </a:r>
          </a:p>
        </p:txBody>
      </p:sp>
      <p:sp>
        <p:nvSpPr>
          <p:cNvPr id="2060" name="Text Box 35"/>
          <p:cNvSpPr txBox="1">
            <a:spLocks noChangeArrowheads="1"/>
          </p:cNvSpPr>
          <p:nvPr/>
        </p:nvSpPr>
        <p:spPr bwMode="auto">
          <a:xfrm>
            <a:off x="7823200" y="15317193"/>
            <a:ext cx="7112000" cy="4653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1063" tIns="50531" rIns="101063" bIns="50531">
            <a:spAutoFit/>
          </a:bodyPr>
          <a:lstStyle>
            <a:lvl1pPr defTabSz="3762375" eaLnBrk="0" hangingPunct="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3762375" eaLnBrk="0" hangingPunct="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3762375" eaLnBrk="0" hangingPunct="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3762375" eaLnBrk="0" hangingPunct="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3762375" eaLnBrk="0" hangingPunct="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275"/>
              <a:t>Insert your text here</a:t>
            </a:r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</p:txBody>
      </p:sp>
      <p:sp>
        <p:nvSpPr>
          <p:cNvPr id="2061" name="Text Box 36"/>
          <p:cNvSpPr txBox="1">
            <a:spLocks noChangeArrowheads="1"/>
          </p:cNvSpPr>
          <p:nvPr/>
        </p:nvSpPr>
        <p:spPr bwMode="auto">
          <a:xfrm>
            <a:off x="7823200" y="5829896"/>
            <a:ext cx="7112000" cy="5703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1063" tIns="50531" rIns="101063" bIns="50531">
            <a:spAutoFit/>
          </a:bodyPr>
          <a:lstStyle>
            <a:lvl1pPr defTabSz="3762375" eaLnBrk="0" hangingPunct="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3762375" eaLnBrk="0" hangingPunct="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3762375" eaLnBrk="0" hangingPunct="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3762375" eaLnBrk="0" hangingPunct="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3762375" eaLnBrk="0" hangingPunct="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275"/>
              <a:t>Insert your text here</a:t>
            </a:r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</p:txBody>
      </p:sp>
      <p:sp>
        <p:nvSpPr>
          <p:cNvPr id="2062" name="Text Box 37"/>
          <p:cNvSpPr txBox="1">
            <a:spLocks noChangeArrowheads="1"/>
          </p:cNvSpPr>
          <p:nvPr/>
        </p:nvSpPr>
        <p:spPr bwMode="auto">
          <a:xfrm>
            <a:off x="15646400" y="5715992"/>
            <a:ext cx="7289800" cy="17081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1063" tIns="50531" rIns="101063" bIns="50531">
            <a:spAutoFit/>
          </a:bodyPr>
          <a:lstStyle>
            <a:lvl1pPr defTabSz="3762375" eaLnBrk="0" hangingPunct="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3762375" eaLnBrk="0" hangingPunct="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3762375" eaLnBrk="0" hangingPunct="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3762375" eaLnBrk="0" hangingPunct="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3762375" eaLnBrk="0" hangingPunct="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275"/>
              <a:t>Insert your text here. You can change the font size to fit your data. </a:t>
            </a:r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</p:txBody>
      </p:sp>
      <p:sp>
        <p:nvSpPr>
          <p:cNvPr id="2063" name="Rectangle 40"/>
          <p:cNvSpPr>
            <a:spLocks noChangeArrowheads="1"/>
          </p:cNvSpPr>
          <p:nvPr/>
        </p:nvSpPr>
        <p:spPr bwMode="auto">
          <a:xfrm>
            <a:off x="23202901" y="24003000"/>
            <a:ext cx="7466211" cy="1029296"/>
          </a:xfrm>
          <a:prstGeom prst="rect">
            <a:avLst/>
          </a:prstGeom>
          <a:solidFill>
            <a:srgbClr val="9900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1063" tIns="50531" rIns="101063" bIns="50531" anchor="ctr"/>
          <a:lstStyle/>
          <a:p>
            <a:pPr algn="ctr" defTabSz="3292078"/>
            <a:r>
              <a:rPr lang="en-US" sz="4025" b="1">
                <a:solidFill>
                  <a:schemeClr val="bg1"/>
                </a:solidFill>
              </a:rPr>
              <a:t>Graph or image title</a:t>
            </a:r>
          </a:p>
        </p:txBody>
      </p:sp>
      <p:sp>
        <p:nvSpPr>
          <p:cNvPr id="2064" name="Text Box 41"/>
          <p:cNvSpPr txBox="1">
            <a:spLocks noChangeArrowheads="1"/>
          </p:cNvSpPr>
          <p:nvPr/>
        </p:nvSpPr>
        <p:spPr bwMode="auto">
          <a:xfrm>
            <a:off x="23558500" y="5945188"/>
            <a:ext cx="6756400" cy="13405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1063" tIns="50531" rIns="101063" bIns="50531">
            <a:spAutoFit/>
          </a:bodyPr>
          <a:lstStyle>
            <a:lvl1pPr defTabSz="3762375" eaLnBrk="0" hangingPunct="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3762375" eaLnBrk="0" hangingPunct="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3762375" eaLnBrk="0" hangingPunct="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3762375" eaLnBrk="0" hangingPunct="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3762375" eaLnBrk="0" hangingPunct="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275"/>
              <a:t>Insert your text here. Remember, you can change colors and layout to fit your individual needs.</a:t>
            </a:r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</p:txBody>
      </p:sp>
      <p:sp>
        <p:nvSpPr>
          <p:cNvPr id="2065" name="Text Box 42"/>
          <p:cNvSpPr txBox="1">
            <a:spLocks noChangeArrowheads="1"/>
          </p:cNvSpPr>
          <p:nvPr/>
        </p:nvSpPr>
        <p:spPr bwMode="auto">
          <a:xfrm>
            <a:off x="31292800" y="5829896"/>
            <a:ext cx="6667500" cy="6228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1063" tIns="50531" rIns="101063" bIns="50531">
            <a:spAutoFit/>
          </a:bodyPr>
          <a:lstStyle>
            <a:lvl1pPr defTabSz="3762375" eaLnBrk="0" hangingPunct="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3762375" eaLnBrk="0" hangingPunct="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3762375" eaLnBrk="0" hangingPunct="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3762375" eaLnBrk="0" hangingPunct="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3762375" eaLnBrk="0" hangingPunct="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275"/>
              <a:t>Insert your text here</a:t>
            </a:r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</p:txBody>
      </p:sp>
      <p:sp>
        <p:nvSpPr>
          <p:cNvPr id="2066" name="Text Box 46"/>
          <p:cNvSpPr txBox="1">
            <a:spLocks noChangeArrowheads="1"/>
          </p:cNvSpPr>
          <p:nvPr/>
        </p:nvSpPr>
        <p:spPr bwMode="auto">
          <a:xfrm>
            <a:off x="31203900" y="22747287"/>
            <a:ext cx="6845300" cy="3603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1063" tIns="50531" rIns="101063" bIns="50531">
            <a:spAutoFit/>
          </a:bodyPr>
          <a:lstStyle>
            <a:lvl1pPr defTabSz="3762375" eaLnBrk="0" hangingPunct="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3762375" eaLnBrk="0" hangingPunct="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3762375" eaLnBrk="0" hangingPunct="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3762375" eaLnBrk="0" hangingPunct="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3762375" eaLnBrk="0" hangingPunct="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275"/>
              <a:t>Your references here</a:t>
            </a:r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  <a:p>
            <a:pPr eaLnBrk="1" hangingPunct="1">
              <a:spcBef>
                <a:spcPct val="50000"/>
              </a:spcBef>
            </a:pPr>
            <a:endParaRPr lang="en-US" sz="2275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83</Words>
  <Application>Microsoft Macintosh PowerPoint</Application>
  <PresentationFormat>Custom</PresentationFormat>
  <Paragraphs>119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ＭＳ Ｐゴシック</vt:lpstr>
      <vt:lpstr>Arial</vt:lpstr>
      <vt:lpstr>Default Design</vt:lpstr>
      <vt:lpstr>PowerPoint Presentation</vt:lpstr>
    </vt:vector>
  </TitlesOfParts>
  <Company>Graphicsland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 to make a scientific poster</dc:title>
  <dc:subject>How To Make A Scientific Poster</dc:subject>
  <dc:creator>Graphicsland/MakeSigns.com</dc:creator>
  <cp:keywords>scientific, research, template, custom, poster, presentation, symposium, printing, PowerPoint, create, design, example, sample, download</cp:keywords>
  <dc:description>This is a free template from MakeSigns.com to help you create the perfect scientific poster.</dc:description>
  <cp:lastModifiedBy>Austun Ables</cp:lastModifiedBy>
  <cp:revision>22</cp:revision>
  <dcterms:created xsi:type="dcterms:W3CDTF">2004-07-27T21:05:42Z</dcterms:created>
  <dcterms:modified xsi:type="dcterms:W3CDTF">2020-01-28T19:03:56Z</dcterms:modified>
  <cp:category>templates for scientific poster</cp:category>
</cp:coreProperties>
</file>