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880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00028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00054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00082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0010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00136" algn="l" defTabSz="40002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400163" algn="l" defTabSz="40002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800190" algn="l" defTabSz="40002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200217" algn="l" defTabSz="40002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336699"/>
    <a:srgbClr val="5E6DAC"/>
    <a:srgbClr val="0066CC"/>
    <a:srgbClr val="E2E5F2"/>
    <a:srgbClr val="E3E2F2"/>
    <a:srgbClr val="C0C0C0"/>
    <a:srgbClr val="DC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128" y="272"/>
      </p:cViewPr>
      <p:guideLst>
        <p:guide orient="horz" pos="9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8948341"/>
            <a:ext cx="32642969" cy="61729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16321484"/>
            <a:ext cx="26883916" cy="7362032"/>
          </a:xfrm>
        </p:spPr>
        <p:txBody>
          <a:bodyPr/>
          <a:lstStyle>
            <a:lvl1pPr marL="0" indent="0" algn="ctr">
              <a:buNone/>
              <a:defRPr/>
            </a:lvl1pPr>
            <a:lvl2pPr marL="400028" indent="0" algn="ctr">
              <a:buNone/>
              <a:defRPr/>
            </a:lvl2pPr>
            <a:lvl3pPr marL="800054" indent="0" algn="ctr">
              <a:buNone/>
              <a:defRPr/>
            </a:lvl3pPr>
            <a:lvl4pPr marL="1200082" indent="0" algn="ctr">
              <a:buNone/>
              <a:defRPr/>
            </a:lvl4pPr>
            <a:lvl5pPr marL="1600109" indent="0" algn="ctr">
              <a:buNone/>
              <a:defRPr/>
            </a:lvl5pPr>
            <a:lvl6pPr marL="2000136" indent="0" algn="ctr">
              <a:buNone/>
              <a:defRPr/>
            </a:lvl6pPr>
            <a:lvl7pPr marL="2400163" indent="0" algn="ctr">
              <a:buNone/>
              <a:defRPr/>
            </a:lvl7pPr>
            <a:lvl8pPr marL="2800190" indent="0" algn="ctr">
              <a:buNone/>
              <a:defRPr/>
            </a:lvl8pPr>
            <a:lvl9pPr marL="32002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46A7F-7EDF-BA4F-A874-74EFF66E44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5DCA8-0773-C04D-A078-53A970DD8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59" y="1152923"/>
            <a:ext cx="8641358" cy="245780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152923"/>
            <a:ext cx="25790724" cy="245780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3BFE-C6C8-A143-87C6-4E667D7F0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27B5-A0CF-4445-B562-CD4279D50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4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509260"/>
            <a:ext cx="32644358" cy="5720159"/>
          </a:xfrm>
        </p:spPr>
        <p:txBody>
          <a:bodyPr anchor="t"/>
          <a:lstStyle>
            <a:lvl1pPr algn="l">
              <a:defRPr sz="35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208471"/>
            <a:ext cx="32644358" cy="6300788"/>
          </a:xfrm>
        </p:spPr>
        <p:txBody>
          <a:bodyPr anchor="b"/>
          <a:lstStyle>
            <a:lvl1pPr marL="0" indent="0">
              <a:buNone/>
              <a:defRPr sz="1725"/>
            </a:lvl1pPr>
            <a:lvl2pPr marL="400028" indent="0">
              <a:buNone/>
              <a:defRPr sz="1575"/>
            </a:lvl2pPr>
            <a:lvl3pPr marL="800054" indent="0">
              <a:buNone/>
              <a:defRPr sz="1425"/>
            </a:lvl3pPr>
            <a:lvl4pPr marL="1200082" indent="0">
              <a:buNone/>
              <a:defRPr sz="1200"/>
            </a:lvl4pPr>
            <a:lvl5pPr marL="1600109" indent="0">
              <a:buNone/>
              <a:defRPr sz="1200"/>
            </a:lvl5pPr>
            <a:lvl6pPr marL="2000136" indent="0">
              <a:buNone/>
              <a:defRPr sz="1200"/>
            </a:lvl6pPr>
            <a:lvl7pPr marL="2400163" indent="0">
              <a:buNone/>
              <a:defRPr sz="1200"/>
            </a:lvl7pPr>
            <a:lvl8pPr marL="2800190" indent="0">
              <a:buNone/>
              <a:defRPr sz="1200"/>
            </a:lvl8pPr>
            <a:lvl9pPr marL="320021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31F73-AC31-4649-81FD-4A9DEE24A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5" y="6720285"/>
            <a:ext cx="17216041" cy="1901071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6" y="6720285"/>
            <a:ext cx="17216041" cy="1901071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09E76-D6E4-6D42-B4EF-3B11EA367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4" y="6448029"/>
            <a:ext cx="16968788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28" indent="0">
              <a:buNone/>
              <a:defRPr sz="1725" b="1"/>
            </a:lvl2pPr>
            <a:lvl3pPr marL="800054" indent="0">
              <a:buNone/>
              <a:defRPr sz="1575" b="1"/>
            </a:lvl3pPr>
            <a:lvl4pPr marL="1200082" indent="0">
              <a:buNone/>
              <a:defRPr sz="1425" b="1"/>
            </a:lvl4pPr>
            <a:lvl5pPr marL="1600109" indent="0">
              <a:buNone/>
              <a:defRPr sz="1425" b="1"/>
            </a:lvl5pPr>
            <a:lvl6pPr marL="2000136" indent="0">
              <a:buNone/>
              <a:defRPr sz="1425" b="1"/>
            </a:lvl6pPr>
            <a:lvl7pPr marL="2400163" indent="0">
              <a:buNone/>
              <a:defRPr sz="1425" b="1"/>
            </a:lvl7pPr>
            <a:lvl8pPr marL="2800190" indent="0">
              <a:buNone/>
              <a:defRPr sz="1425" b="1"/>
            </a:lvl8pPr>
            <a:lvl9pPr marL="320021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4" y="9134476"/>
            <a:ext cx="16968788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6448029"/>
            <a:ext cx="16975733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28" indent="0">
              <a:buNone/>
              <a:defRPr sz="1725" b="1"/>
            </a:lvl2pPr>
            <a:lvl3pPr marL="800054" indent="0">
              <a:buNone/>
              <a:defRPr sz="1575" b="1"/>
            </a:lvl3pPr>
            <a:lvl4pPr marL="1200082" indent="0">
              <a:buNone/>
              <a:defRPr sz="1425" b="1"/>
            </a:lvl4pPr>
            <a:lvl5pPr marL="1600109" indent="0">
              <a:buNone/>
              <a:defRPr sz="1425" b="1"/>
            </a:lvl5pPr>
            <a:lvl6pPr marL="2000136" indent="0">
              <a:buNone/>
              <a:defRPr sz="1425" b="1"/>
            </a:lvl6pPr>
            <a:lvl7pPr marL="2400163" indent="0">
              <a:buNone/>
              <a:defRPr sz="1425" b="1"/>
            </a:lvl7pPr>
            <a:lvl8pPr marL="2800190" indent="0">
              <a:buNone/>
              <a:defRPr sz="1425" b="1"/>
            </a:lvl8pPr>
            <a:lvl9pPr marL="320021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9134476"/>
            <a:ext cx="16975733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943C7-4B25-E343-AA4F-771F609ED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6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B478-7DFF-6A4A-84B9-8FF1191AB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F30F2-5126-4744-B2B6-4A1CEF224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4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4" y="1147366"/>
            <a:ext cx="12634913" cy="4879777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147366"/>
            <a:ext cx="21469350" cy="24582239"/>
          </a:xfrm>
        </p:spPr>
        <p:txBody>
          <a:bodyPr/>
          <a:lstStyle>
            <a:lvl1pPr>
              <a:defRPr sz="2775"/>
            </a:lvl1pPr>
            <a:lvl2pPr>
              <a:defRPr sz="2475"/>
            </a:lvl2pPr>
            <a:lvl3pPr>
              <a:defRPr sz="210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4" y="6027142"/>
            <a:ext cx="12634913" cy="19702463"/>
          </a:xfrm>
        </p:spPr>
        <p:txBody>
          <a:bodyPr/>
          <a:lstStyle>
            <a:lvl1pPr marL="0" indent="0">
              <a:buNone/>
              <a:defRPr sz="1200"/>
            </a:lvl1pPr>
            <a:lvl2pPr marL="400028" indent="0">
              <a:buNone/>
              <a:defRPr sz="1050"/>
            </a:lvl2pPr>
            <a:lvl3pPr marL="800054" indent="0">
              <a:buNone/>
              <a:defRPr sz="900"/>
            </a:lvl3pPr>
            <a:lvl4pPr marL="1200082" indent="0">
              <a:buNone/>
              <a:defRPr sz="750"/>
            </a:lvl4pPr>
            <a:lvl5pPr marL="1600109" indent="0">
              <a:buNone/>
              <a:defRPr sz="750"/>
            </a:lvl5pPr>
            <a:lvl6pPr marL="2000136" indent="0">
              <a:buNone/>
              <a:defRPr sz="750"/>
            </a:lvl6pPr>
            <a:lvl7pPr marL="2400163" indent="0">
              <a:buNone/>
              <a:defRPr sz="750"/>
            </a:lvl7pPr>
            <a:lvl8pPr marL="2800190" indent="0">
              <a:buNone/>
              <a:defRPr sz="750"/>
            </a:lvl8pPr>
            <a:lvl9pPr marL="320021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8D9CA-37A1-8645-864C-16A636041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0162244"/>
            <a:ext cx="23043158" cy="2380853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573934"/>
            <a:ext cx="23043158" cy="17281326"/>
          </a:xfrm>
        </p:spPr>
        <p:txBody>
          <a:bodyPr/>
          <a:lstStyle>
            <a:lvl1pPr marL="0" indent="0">
              <a:buNone/>
              <a:defRPr sz="2775"/>
            </a:lvl1pPr>
            <a:lvl2pPr marL="400028" indent="0">
              <a:buNone/>
              <a:defRPr sz="2475"/>
            </a:lvl2pPr>
            <a:lvl3pPr marL="800054" indent="0">
              <a:buNone/>
              <a:defRPr sz="2100"/>
            </a:lvl3pPr>
            <a:lvl4pPr marL="1200082" indent="0">
              <a:buNone/>
              <a:defRPr sz="1725"/>
            </a:lvl4pPr>
            <a:lvl5pPr marL="1600109" indent="0">
              <a:buNone/>
              <a:defRPr sz="1725"/>
            </a:lvl5pPr>
            <a:lvl6pPr marL="2000136" indent="0">
              <a:buNone/>
              <a:defRPr sz="1725"/>
            </a:lvl6pPr>
            <a:lvl7pPr marL="2400163" indent="0">
              <a:buNone/>
              <a:defRPr sz="1725"/>
            </a:lvl7pPr>
            <a:lvl8pPr marL="2800190" indent="0">
              <a:buNone/>
              <a:defRPr sz="1725"/>
            </a:lvl8pPr>
            <a:lvl9pPr marL="3200217" indent="0">
              <a:buNone/>
              <a:defRPr sz="17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2543096"/>
            <a:ext cx="23043158" cy="3379589"/>
          </a:xfrm>
        </p:spPr>
        <p:txBody>
          <a:bodyPr/>
          <a:lstStyle>
            <a:lvl1pPr marL="0" indent="0">
              <a:buNone/>
              <a:defRPr sz="1200"/>
            </a:lvl1pPr>
            <a:lvl2pPr marL="400028" indent="0">
              <a:buNone/>
              <a:defRPr sz="1050"/>
            </a:lvl2pPr>
            <a:lvl3pPr marL="800054" indent="0">
              <a:buNone/>
              <a:defRPr sz="900"/>
            </a:lvl3pPr>
            <a:lvl4pPr marL="1200082" indent="0">
              <a:buNone/>
              <a:defRPr sz="750"/>
            </a:lvl4pPr>
            <a:lvl5pPr marL="1600109" indent="0">
              <a:buNone/>
              <a:defRPr sz="750"/>
            </a:lvl5pPr>
            <a:lvl6pPr marL="2000136" indent="0">
              <a:buNone/>
              <a:defRPr sz="750"/>
            </a:lvl6pPr>
            <a:lvl7pPr marL="2400163" indent="0">
              <a:buNone/>
              <a:defRPr sz="750"/>
            </a:lvl7pPr>
            <a:lvl8pPr marL="2800190" indent="0">
              <a:buNone/>
              <a:defRPr sz="750"/>
            </a:lvl8pPr>
            <a:lvl9pPr marL="320021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CB4-9C68-FE44-BF75-8C4718A1E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684" y="1152922"/>
            <a:ext cx="3456543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4" tIns="274303" rIns="548604" bIns="2743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684" y="6720285"/>
            <a:ext cx="34565432" cy="1901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684" y="26231057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defTabSz="4115558">
              <a:defRPr sz="63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1084" y="26231057"/>
            <a:ext cx="121626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algn="ctr" defTabSz="4115558">
              <a:defRPr sz="63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884" y="26231057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algn="r" defTabSz="4115558">
              <a:defRPr sz="6375"/>
            </a:lvl1pPr>
          </a:lstStyle>
          <a:p>
            <a:fld id="{85FF6B39-6F89-E642-A0AA-C2F70631C6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5558" rtl="0" eaLnBrk="0" fontAlgn="base" hangingPunct="0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115558" rtl="0" eaLnBrk="0" fontAlgn="base" hangingPunct="0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defTabSz="4115558" rtl="0" eaLnBrk="0" fontAlgn="base" hangingPunct="0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defTabSz="4115558" rtl="0" eaLnBrk="0" fontAlgn="base" hangingPunct="0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defTabSz="4115558" rtl="0" eaLnBrk="0" fontAlgn="base" hangingPunct="0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00028" algn="ctr" defTabSz="4115558" rtl="0" fontAlgn="base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</a:defRPr>
      </a:lvl6pPr>
      <a:lvl7pPr marL="800054" algn="ctr" defTabSz="4115558" rtl="0" fontAlgn="base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</a:defRPr>
      </a:lvl7pPr>
      <a:lvl8pPr marL="1200082" algn="ctr" defTabSz="4115558" rtl="0" fontAlgn="base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</a:defRPr>
      </a:lvl8pPr>
      <a:lvl9pPr marL="1600109" algn="ctr" defTabSz="4115558" rtl="0" fontAlgn="base">
        <a:spcBef>
          <a:spcPct val="0"/>
        </a:spcBef>
        <a:spcAft>
          <a:spcPct val="0"/>
        </a:spcAft>
        <a:defRPr sz="19950">
          <a:solidFill>
            <a:schemeClr val="tx2"/>
          </a:solidFill>
          <a:latin typeface="Arial" pitchFamily="34" charset="0"/>
        </a:defRPr>
      </a:lvl9pPr>
    </p:titleStyle>
    <p:bodyStyle>
      <a:lvl1pPr marL="1545939" indent="-1545939" algn="l" defTabSz="4115558" rtl="0" eaLnBrk="0" fontAlgn="base" hangingPunct="0">
        <a:spcBef>
          <a:spcPct val="20000"/>
        </a:spcBef>
        <a:spcAft>
          <a:spcPct val="0"/>
        </a:spcAft>
        <a:buChar char="•"/>
        <a:defRPr sz="14325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44672" indent="-1287588" algn="l" defTabSz="4115558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ea typeface="ＭＳ Ｐゴシック" charset="0"/>
        </a:defRPr>
      </a:lvl2pPr>
      <a:lvl3pPr marL="5144794" indent="-1029237" algn="l" defTabSz="4115558" rtl="0" eaLnBrk="0" fontAlgn="base" hangingPunct="0">
        <a:spcBef>
          <a:spcPct val="20000"/>
        </a:spcBef>
        <a:spcAft>
          <a:spcPct val="0"/>
        </a:spcAft>
        <a:buChar char="•"/>
        <a:defRPr sz="10875">
          <a:solidFill>
            <a:schemeClr val="tx1"/>
          </a:solidFill>
          <a:latin typeface="+mn-lt"/>
          <a:ea typeface="ＭＳ Ｐゴシック" charset="0"/>
        </a:defRPr>
      </a:lvl3pPr>
      <a:lvl4pPr marL="7200488" indent="-1027847" algn="l" defTabSz="4115558" rtl="0" eaLnBrk="0" fontAlgn="base" hangingPunct="0">
        <a:spcBef>
          <a:spcPct val="20000"/>
        </a:spcBef>
        <a:spcAft>
          <a:spcPct val="0"/>
        </a:spcAft>
        <a:buChar char="–"/>
        <a:defRPr sz="9075">
          <a:solidFill>
            <a:schemeClr val="tx1"/>
          </a:solidFill>
          <a:latin typeface="+mn-lt"/>
          <a:ea typeface="ＭＳ Ｐゴシック" charset="0"/>
        </a:defRPr>
      </a:lvl4pPr>
      <a:lvl5pPr marL="9257573" indent="-1029237" algn="l" defTabSz="4115558" rtl="0" eaLnBrk="0" fontAlgn="base" hangingPunct="0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  <a:ea typeface="ＭＳ Ｐゴシック" charset="0"/>
        </a:defRPr>
      </a:lvl5pPr>
      <a:lvl6pPr marL="9657600" indent="-1029237" algn="l" defTabSz="4115558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6pPr>
      <a:lvl7pPr marL="10057628" indent="-1029237" algn="l" defTabSz="4115558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7pPr>
      <a:lvl8pPr marL="10457654" indent="-1029237" algn="l" defTabSz="4115558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8pPr>
      <a:lvl9pPr marL="10857682" indent="-1029237" algn="l" defTabSz="4115558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28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054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2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109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136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163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190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217" algn="l" defTabSz="80005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E8F4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33450" y="900113"/>
            <a:ext cx="36404550" cy="3150394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 anchor="ctr"/>
          <a:lstStyle/>
          <a:p>
            <a:pPr algn="ctr" defTabSz="4115558">
              <a:lnSpc>
                <a:spcPct val="90000"/>
              </a:lnSpc>
            </a:pPr>
            <a:r>
              <a:rPr lang="en-US" sz="8400" b="1"/>
              <a:t>Your Poster Title Here</a:t>
            </a:r>
          </a:p>
          <a:p>
            <a:pPr algn="ctr" defTabSz="4115558">
              <a:lnSpc>
                <a:spcPct val="90000"/>
              </a:lnSpc>
            </a:pPr>
            <a:r>
              <a:rPr lang="en-US" sz="4275" i="1"/>
              <a:t>Your name here, and names of others</a:t>
            </a:r>
          </a:p>
          <a:p>
            <a:pPr algn="ctr" defTabSz="4115558">
              <a:lnSpc>
                <a:spcPct val="90000"/>
              </a:lnSpc>
            </a:pPr>
            <a:r>
              <a:rPr lang="en-US" sz="4275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02891" y="4800600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6450807"/>
            <a:ext cx="8534400" cy="927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902891" y="18152269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066800" y="19771916"/>
            <a:ext cx="8267700" cy="641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0026254" y="4800600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9310747" y="4800600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539679" y="4800600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9274632" y="20852607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8403551" y="23852982"/>
            <a:ext cx="8798322" cy="1350169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50000">
                <a:srgbClr val="FFFFFF"/>
              </a:gs>
              <a:gs pos="100000">
                <a:srgbClr val="3366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12" tIns="90006" rIns="180012" bIns="90006" anchor="ctr"/>
          <a:lstStyle/>
          <a:p>
            <a:pPr algn="ctr" defTabSz="4115558"/>
            <a:r>
              <a:rPr lang="en-US" sz="4875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8536900" y="25503188"/>
            <a:ext cx="8534400" cy="225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19380200" y="6450807"/>
            <a:ext cx="8667750" cy="1373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0079038" y="6450807"/>
            <a:ext cx="8667750" cy="1550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28678585" y="6450807"/>
            <a:ext cx="8437166" cy="1373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143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Austun Ables</cp:lastModifiedBy>
  <cp:revision>19</cp:revision>
  <dcterms:created xsi:type="dcterms:W3CDTF">2004-07-27T18:54:58Z</dcterms:created>
  <dcterms:modified xsi:type="dcterms:W3CDTF">2020-01-28T19:06:35Z</dcterms:modified>
  <cp:category>templates for scientific poster</cp:category>
</cp:coreProperties>
</file>